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6" autoAdjust="0"/>
    <p:restoredTop sz="94660"/>
  </p:normalViewPr>
  <p:slideViewPr>
    <p:cSldViewPr>
      <p:cViewPr varScale="1">
        <p:scale>
          <a:sx n="103" d="100"/>
          <a:sy n="103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B8D52-25D9-45D3-9DEF-986347EA4442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43511-D25D-49B3-BE46-A85B2F00F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2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2B60-2F8F-4231-AB0E-A810604D562D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8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4239-AC4E-4C9F-BFD7-96B28C157DE1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C013-59E0-46FE-87F1-481AFDAFE35C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3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89515-8D21-46B3-95CE-AF755503C0FC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1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DE43-32FF-471C-9353-947E2690A0F2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24DD-69E6-4F2D-B714-9B727F16CA4B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5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8AF8-1E69-4098-83A9-B4A07E820EF1}" type="datetime1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2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3939-71F9-4867-9244-D7F192C2F908}" type="datetime1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5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D7BF-1E6B-438B-8D12-854E27B4EC2C}" type="datetime1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0C45-BBF4-4B33-8B42-CF945BAD492C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1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E4E-A5EC-4F4E-82A0-621913E55B03}" type="datetime1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EDDA-65D7-48C3-83B9-8ED246AB84C8}" type="datetime1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517-7369-44AD-BA7E-4A44DB30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9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76323"/>
            <a:ext cx="735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Tuolumne County – Broadband Availability: Served/Under-served/Un-served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7530" y="1752599"/>
            <a:ext cx="2470420" cy="3808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Legend</a:t>
            </a:r>
          </a:p>
          <a:p>
            <a:r>
              <a:rPr lang="en-US" dirty="0" smtClean="0"/>
              <a:t>Green: served</a:t>
            </a:r>
          </a:p>
          <a:p>
            <a:r>
              <a:rPr lang="en-US" sz="1050" dirty="0" smtClean="0"/>
              <a:t>(combined 6 Mb/s downstream and</a:t>
            </a:r>
          </a:p>
          <a:p>
            <a:r>
              <a:rPr lang="en-US" sz="1050" dirty="0" smtClean="0"/>
              <a:t>1.5 Mb/s upstream or greater)</a:t>
            </a:r>
          </a:p>
          <a:p>
            <a:r>
              <a:rPr lang="en-US" dirty="0" smtClean="0"/>
              <a:t>Yellow: under-served</a:t>
            </a:r>
          </a:p>
          <a:p>
            <a:r>
              <a:rPr lang="en-US" sz="1050" dirty="0" smtClean="0"/>
              <a:t>(combined 768 Kb/s downstream and</a:t>
            </a:r>
          </a:p>
          <a:p>
            <a:r>
              <a:rPr lang="en-US" sz="1050" dirty="0" smtClean="0"/>
              <a:t>200 Kb/s upstream or greater)</a:t>
            </a:r>
          </a:p>
          <a:p>
            <a:r>
              <a:rPr lang="en-US" dirty="0" smtClean="0"/>
              <a:t>Red: un-served</a:t>
            </a:r>
          </a:p>
          <a:p>
            <a:r>
              <a:rPr lang="en-US" sz="1050" dirty="0" smtClean="0"/>
              <a:t>(below 768 Kb/s downstream and/or</a:t>
            </a:r>
          </a:p>
          <a:p>
            <a:r>
              <a:rPr lang="en-US" sz="1050" dirty="0" smtClean="0"/>
              <a:t>200 Kb/s upstream or greater, or no</a:t>
            </a:r>
          </a:p>
          <a:p>
            <a:r>
              <a:rPr lang="en-US" sz="1050" dirty="0" smtClean="0"/>
              <a:t>service</a:t>
            </a:r>
            <a:r>
              <a:rPr lang="en-US" sz="1050" dirty="0" smtClean="0"/>
              <a:t>)</a:t>
            </a:r>
          </a:p>
          <a:p>
            <a:r>
              <a:rPr lang="en-US" dirty="0" smtClean="0"/>
              <a:t>Thumbtacks: Consortia </a:t>
            </a:r>
          </a:p>
          <a:p>
            <a:r>
              <a:rPr lang="en-US" dirty="0" smtClean="0"/>
              <a:t>Priority Areas</a:t>
            </a:r>
          </a:p>
          <a:p>
            <a:endParaRPr lang="en-US" dirty="0"/>
          </a:p>
          <a:p>
            <a:r>
              <a:rPr lang="en-US" dirty="0" smtClean="0"/>
              <a:t>Broadband availability</a:t>
            </a:r>
          </a:p>
          <a:p>
            <a:r>
              <a:rPr lang="en-US" dirty="0" smtClean="0"/>
              <a:t>Data as of June 30, 2014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659417" y="609600"/>
            <a:ext cx="203485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COMBINED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Wireline, Mobile,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Fixed Wireless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"/>
            <a:ext cx="614568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1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3960" y="260989"/>
            <a:ext cx="631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Tuolumne County – Broadband Availability: Served Wireline ONLY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77530" y="1219200"/>
            <a:ext cx="2470420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Legend</a:t>
            </a:r>
          </a:p>
          <a:p>
            <a:r>
              <a:rPr lang="en-US" dirty="0" smtClean="0"/>
              <a:t>Green: served</a:t>
            </a:r>
          </a:p>
          <a:p>
            <a:r>
              <a:rPr lang="en-US" sz="1050" dirty="0" smtClean="0"/>
              <a:t>(combined 6 Mb/s downstream and</a:t>
            </a:r>
          </a:p>
          <a:p>
            <a:r>
              <a:rPr lang="en-US" sz="1050" dirty="0" smtClean="0"/>
              <a:t>1.5 Mb/s upstream or greater)</a:t>
            </a:r>
          </a:p>
          <a:p>
            <a:endParaRPr lang="en-US" dirty="0" smtClean="0"/>
          </a:p>
          <a:p>
            <a:r>
              <a:rPr lang="en-US" dirty="0" smtClean="0"/>
              <a:t>Thumbtacks: Consortia </a:t>
            </a:r>
          </a:p>
          <a:p>
            <a:r>
              <a:rPr lang="en-US" dirty="0" smtClean="0"/>
              <a:t>Priority Areas</a:t>
            </a:r>
          </a:p>
          <a:p>
            <a:endParaRPr lang="en-US" dirty="0"/>
          </a:p>
          <a:p>
            <a:r>
              <a:rPr lang="en-US" dirty="0" smtClean="0"/>
              <a:t>Broadband availability</a:t>
            </a:r>
          </a:p>
          <a:p>
            <a:r>
              <a:rPr lang="en-US" dirty="0" smtClean="0"/>
              <a:t>Data as of June 30, 2014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726876" y="685800"/>
            <a:ext cx="184524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WIRELINE ONLY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685800"/>
            <a:ext cx="612860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9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0200" y="260989"/>
            <a:ext cx="618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Tuolumne County – Broadband Availability: Served Mobile ONLY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7530" y="1327952"/>
            <a:ext cx="2470420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Legend</a:t>
            </a:r>
          </a:p>
          <a:p>
            <a:r>
              <a:rPr lang="en-US" dirty="0" smtClean="0"/>
              <a:t>Green: served</a:t>
            </a:r>
          </a:p>
          <a:p>
            <a:r>
              <a:rPr lang="en-US" sz="1050" dirty="0" smtClean="0"/>
              <a:t>(combined 6 Mb/s downstream and</a:t>
            </a:r>
          </a:p>
          <a:p>
            <a:r>
              <a:rPr lang="en-US" sz="1050" dirty="0" smtClean="0"/>
              <a:t>1.5 Mb/s upstream or greater)</a:t>
            </a:r>
          </a:p>
          <a:p>
            <a:endParaRPr lang="en-US" dirty="0" smtClean="0"/>
          </a:p>
          <a:p>
            <a:r>
              <a:rPr lang="en-US" dirty="0" smtClean="0"/>
              <a:t>Thumbtacks: Consortia </a:t>
            </a:r>
          </a:p>
          <a:p>
            <a:r>
              <a:rPr lang="en-US" dirty="0" smtClean="0"/>
              <a:t>Priority Areas</a:t>
            </a:r>
          </a:p>
          <a:p>
            <a:endParaRPr lang="en-US" dirty="0"/>
          </a:p>
          <a:p>
            <a:r>
              <a:rPr lang="en-US" dirty="0" smtClean="0"/>
              <a:t>Broadband availability</a:t>
            </a:r>
          </a:p>
          <a:p>
            <a:r>
              <a:rPr lang="en-US" dirty="0" smtClean="0"/>
              <a:t>Data as of June 30, 2014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26876" y="685800"/>
            <a:ext cx="16480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MOBILE ONLY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85799"/>
            <a:ext cx="6172200" cy="45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8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260989"/>
            <a:ext cx="6864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Tuolumne County – Broadband Availability: Served Fixed Wireless ONLY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1327953"/>
            <a:ext cx="2470420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Legend</a:t>
            </a:r>
          </a:p>
          <a:p>
            <a:r>
              <a:rPr lang="en-US" dirty="0" smtClean="0"/>
              <a:t>Green: served</a:t>
            </a:r>
          </a:p>
          <a:p>
            <a:r>
              <a:rPr lang="en-US" sz="1050" dirty="0" smtClean="0"/>
              <a:t>(combined 6 Mb/s downstream and</a:t>
            </a:r>
          </a:p>
          <a:p>
            <a:r>
              <a:rPr lang="en-US" sz="1050" dirty="0" smtClean="0"/>
              <a:t>1.5 Mb/s upstream or greater)</a:t>
            </a:r>
          </a:p>
          <a:p>
            <a:endParaRPr lang="en-US" dirty="0" smtClean="0"/>
          </a:p>
          <a:p>
            <a:r>
              <a:rPr lang="en-US" dirty="0" smtClean="0"/>
              <a:t>Thumbtacks: Consortia </a:t>
            </a:r>
          </a:p>
          <a:p>
            <a:r>
              <a:rPr lang="en-US" dirty="0" smtClean="0"/>
              <a:t>Priority Areas</a:t>
            </a:r>
          </a:p>
          <a:p>
            <a:endParaRPr lang="en-US" dirty="0"/>
          </a:p>
          <a:p>
            <a:r>
              <a:rPr lang="en-US" dirty="0" smtClean="0"/>
              <a:t>Broadband availability</a:t>
            </a:r>
          </a:p>
          <a:p>
            <a:r>
              <a:rPr lang="en-US" dirty="0" smtClean="0"/>
              <a:t>Data as of June 30, 2014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46982" y="678873"/>
            <a:ext cx="25208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FIXED WIRELESS ONLY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78873"/>
            <a:ext cx="6094931" cy="435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2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9517-7369-44AD-BA7E-4A44DB303783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240268"/>
            <a:ext cx="835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Tuolumne County – Broadband Availability: Combined Under-served &amp; Un-served ONLY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7530" y="1752599"/>
            <a:ext cx="2470420" cy="3208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Legend</a:t>
            </a:r>
          </a:p>
          <a:p>
            <a:r>
              <a:rPr lang="en-US" dirty="0" smtClean="0"/>
              <a:t>Yellow: under-served</a:t>
            </a:r>
          </a:p>
          <a:p>
            <a:r>
              <a:rPr lang="en-US" sz="1050" dirty="0" smtClean="0"/>
              <a:t>(combined 768 Kb/s downstream and</a:t>
            </a:r>
          </a:p>
          <a:p>
            <a:r>
              <a:rPr lang="en-US" sz="1050" dirty="0" smtClean="0"/>
              <a:t>200 Kb/s upstream or greater)</a:t>
            </a:r>
          </a:p>
          <a:p>
            <a:r>
              <a:rPr lang="en-US" dirty="0" smtClean="0"/>
              <a:t>Red: un-served</a:t>
            </a:r>
          </a:p>
          <a:p>
            <a:r>
              <a:rPr lang="en-US" sz="1050" dirty="0" smtClean="0"/>
              <a:t>(below 768 Kb/s downstream and/or</a:t>
            </a:r>
          </a:p>
          <a:p>
            <a:r>
              <a:rPr lang="en-US" sz="1050" dirty="0" smtClean="0"/>
              <a:t>200 Kb/s upstream or greater, or no</a:t>
            </a:r>
          </a:p>
          <a:p>
            <a:r>
              <a:rPr lang="en-US" sz="1050" dirty="0" smtClean="0"/>
              <a:t>service</a:t>
            </a:r>
            <a:r>
              <a:rPr lang="en-US" sz="1050" dirty="0" smtClean="0"/>
              <a:t>)</a:t>
            </a:r>
          </a:p>
          <a:p>
            <a:r>
              <a:rPr lang="en-US" dirty="0" smtClean="0"/>
              <a:t>Thumbtacks: Consortia </a:t>
            </a:r>
          </a:p>
          <a:p>
            <a:r>
              <a:rPr lang="en-US" dirty="0" smtClean="0"/>
              <a:t>Priority Areas</a:t>
            </a:r>
          </a:p>
          <a:p>
            <a:endParaRPr lang="en-US" dirty="0"/>
          </a:p>
          <a:p>
            <a:r>
              <a:rPr lang="en-US" dirty="0" smtClean="0"/>
              <a:t>Broadband availability</a:t>
            </a:r>
          </a:p>
          <a:p>
            <a:r>
              <a:rPr lang="en-US" dirty="0" smtClean="0"/>
              <a:t>Data as of June 30, 2014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659417" y="609600"/>
            <a:ext cx="203485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COMBINED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Wireline, Mobile,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Fixed Wireless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"/>
            <a:ext cx="6227831" cy="435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5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275</Words>
  <Application>Microsoft Office PowerPoint</Application>
  <PresentationFormat>On-screen Show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Osborn</dc:creator>
  <cp:lastModifiedBy>Robert Osborn</cp:lastModifiedBy>
  <cp:revision>3</cp:revision>
  <dcterms:created xsi:type="dcterms:W3CDTF">2015-02-09T23:30:38Z</dcterms:created>
  <dcterms:modified xsi:type="dcterms:W3CDTF">2015-02-09T23:56:54Z</dcterms:modified>
</cp:coreProperties>
</file>